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3" r:id="rId2"/>
  </p:sldMasterIdLst>
  <p:sldIdLst>
    <p:sldId id="256" r:id="rId3"/>
    <p:sldId id="257" r:id="rId4"/>
    <p:sldId id="264" r:id="rId5"/>
    <p:sldId id="258" r:id="rId6"/>
    <p:sldId id="260" r:id="rId7"/>
    <p:sldId id="261" r:id="rId8"/>
    <p:sldId id="259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45EAC-A75C-48CC-A147-A0161CFF76A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54B8CB5-57F2-4F25-B992-660850DD7F3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Runs alongside Food and Nutrition</a:t>
          </a:r>
          <a:endParaRPr lang="en-US"/>
        </a:p>
      </dgm:t>
    </dgm:pt>
    <dgm:pt modelId="{526359A6-7EFD-41F4-B9ED-5409527E4404}" type="parTrans" cxnId="{5E94FE7A-20D5-48A9-9701-81A7E27868EF}">
      <dgm:prSet/>
      <dgm:spPr/>
      <dgm:t>
        <a:bodyPr/>
        <a:lstStyle/>
        <a:p>
          <a:endParaRPr lang="en-US"/>
        </a:p>
      </dgm:t>
    </dgm:pt>
    <dgm:pt modelId="{AA684D3B-9219-476C-A846-C091EE6F172A}" type="sibTrans" cxnId="{5E94FE7A-20D5-48A9-9701-81A7E27868EF}">
      <dgm:prSet/>
      <dgm:spPr/>
      <dgm:t>
        <a:bodyPr/>
        <a:lstStyle/>
        <a:p>
          <a:endParaRPr lang="en-US"/>
        </a:p>
      </dgm:t>
    </dgm:pt>
    <dgm:pt modelId="{92CB37D8-A71E-4CCE-BC00-F1E34325A86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2 double classes and 1 singe class a week</a:t>
          </a:r>
          <a:endParaRPr lang="en-US"/>
        </a:p>
      </dgm:t>
    </dgm:pt>
    <dgm:pt modelId="{FE133B8B-60D3-4C64-848C-FF7FB6F611CA}" type="parTrans" cxnId="{ED6E0430-08BD-439D-A07C-3F6CA1AAD813}">
      <dgm:prSet/>
      <dgm:spPr/>
      <dgm:t>
        <a:bodyPr/>
        <a:lstStyle/>
        <a:p>
          <a:endParaRPr lang="en-US"/>
        </a:p>
      </dgm:t>
    </dgm:pt>
    <dgm:pt modelId="{A9BEF867-F9F3-426E-9E74-07409E66C265}" type="sibTrans" cxnId="{ED6E0430-08BD-439D-A07C-3F6CA1AAD813}">
      <dgm:prSet/>
      <dgm:spPr/>
      <dgm:t>
        <a:bodyPr/>
        <a:lstStyle/>
        <a:p>
          <a:endParaRPr lang="en-US"/>
        </a:p>
      </dgm:t>
    </dgm:pt>
    <dgm:pt modelId="{CA059ADD-2997-49F7-BF49-D2060957C0C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Cook almost every double class (Highly Practical)</a:t>
          </a:r>
          <a:endParaRPr lang="en-US"/>
        </a:p>
      </dgm:t>
    </dgm:pt>
    <dgm:pt modelId="{E5BB011B-72E2-4D4B-A66E-60EA23FC4ED8}" type="parTrans" cxnId="{BC128FC9-D970-4596-B5CF-F7BAA60527E3}">
      <dgm:prSet/>
      <dgm:spPr/>
      <dgm:t>
        <a:bodyPr/>
        <a:lstStyle/>
        <a:p>
          <a:endParaRPr lang="en-US"/>
        </a:p>
      </dgm:t>
    </dgm:pt>
    <dgm:pt modelId="{C688D0A1-ABA1-45EA-9261-8DEEAB685865}" type="sibTrans" cxnId="{BC128FC9-D970-4596-B5CF-F7BAA60527E3}">
      <dgm:prSet/>
      <dgm:spPr/>
      <dgm:t>
        <a:bodyPr/>
        <a:lstStyle/>
        <a:p>
          <a:endParaRPr lang="en-US"/>
        </a:p>
      </dgm:t>
    </dgm:pt>
    <dgm:pt modelId="{3F1D6DD2-1461-4AC4-83CD-9EFFFD5B954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Single class will be for theory work</a:t>
          </a:r>
          <a:endParaRPr lang="en-US"/>
        </a:p>
      </dgm:t>
    </dgm:pt>
    <dgm:pt modelId="{088A757D-C820-4636-928C-CEFEB0E5F454}" type="parTrans" cxnId="{0B2478C4-7D36-409B-A1C0-7492FCF5F621}">
      <dgm:prSet/>
      <dgm:spPr/>
      <dgm:t>
        <a:bodyPr/>
        <a:lstStyle/>
        <a:p>
          <a:endParaRPr lang="en-US"/>
        </a:p>
      </dgm:t>
    </dgm:pt>
    <dgm:pt modelId="{0CC4DE00-7FE8-49A3-A625-D1760EED6497}" type="sibTrans" cxnId="{0B2478C4-7D36-409B-A1C0-7492FCF5F621}">
      <dgm:prSet/>
      <dgm:spPr/>
      <dgm:t>
        <a:bodyPr/>
        <a:lstStyle/>
        <a:p>
          <a:endParaRPr lang="en-US"/>
        </a:p>
      </dgm:t>
    </dgm:pt>
    <dgm:pt modelId="{E49E350D-9880-4A9B-96A0-9DB2050E4FA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Develop your cookery skills</a:t>
          </a:r>
          <a:endParaRPr lang="en-US"/>
        </a:p>
      </dgm:t>
    </dgm:pt>
    <dgm:pt modelId="{ADF015F3-581F-4EB2-9107-99118016F1D1}" type="parTrans" cxnId="{1A20A070-C828-4472-B63D-1098C7AF18C6}">
      <dgm:prSet/>
      <dgm:spPr/>
      <dgm:t>
        <a:bodyPr/>
        <a:lstStyle/>
        <a:p>
          <a:endParaRPr lang="en-US"/>
        </a:p>
      </dgm:t>
    </dgm:pt>
    <dgm:pt modelId="{2B222816-F9D3-4D69-8F5B-A55C3376E535}" type="sibTrans" cxnId="{1A20A070-C828-4472-B63D-1098C7AF18C6}">
      <dgm:prSet/>
      <dgm:spPr/>
      <dgm:t>
        <a:bodyPr/>
        <a:lstStyle/>
        <a:p>
          <a:endParaRPr lang="en-US"/>
        </a:p>
      </dgm:t>
    </dgm:pt>
    <dgm:pt modelId="{B79DBA61-B1A3-44C7-AF5D-60CE107BC5E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Cooking Demos – LMC, Cake decorating Etc.</a:t>
          </a:r>
          <a:endParaRPr lang="en-US"/>
        </a:p>
      </dgm:t>
    </dgm:pt>
    <dgm:pt modelId="{79D9E78D-F756-4F5D-B4AA-7DE32D39B21D}" type="parTrans" cxnId="{124D689C-09A3-442B-AAEB-FB10E96603B6}">
      <dgm:prSet/>
      <dgm:spPr/>
      <dgm:t>
        <a:bodyPr/>
        <a:lstStyle/>
        <a:p>
          <a:endParaRPr lang="en-US"/>
        </a:p>
      </dgm:t>
    </dgm:pt>
    <dgm:pt modelId="{D35126D5-1D43-43A6-B343-C0180AF722A6}" type="sibTrans" cxnId="{124D689C-09A3-442B-AAEB-FB10E96603B6}">
      <dgm:prSet/>
      <dgm:spPr/>
      <dgm:t>
        <a:bodyPr/>
        <a:lstStyle/>
        <a:p>
          <a:endParaRPr lang="en-US"/>
        </a:p>
      </dgm:t>
    </dgm:pt>
    <dgm:pt modelId="{644B9AD2-719C-477E-B6A7-4A8274AAF13A}" type="pres">
      <dgm:prSet presAssocID="{83B45EAC-A75C-48CC-A147-A0161CFF76AA}" presName="root" presStyleCnt="0">
        <dgm:presLayoutVars>
          <dgm:dir/>
          <dgm:resizeHandles val="exact"/>
        </dgm:presLayoutVars>
      </dgm:prSet>
      <dgm:spPr/>
    </dgm:pt>
    <dgm:pt modelId="{B2D45A30-7257-473D-85AF-47F234C5371F}" type="pres">
      <dgm:prSet presAssocID="{454B8CB5-57F2-4F25-B992-660850DD7F3D}" presName="compNode" presStyleCnt="0"/>
      <dgm:spPr/>
    </dgm:pt>
    <dgm:pt modelId="{6347849A-CF83-4E29-B70A-91F233D1DEAE}" type="pres">
      <dgm:prSet presAssocID="{454B8CB5-57F2-4F25-B992-660850DD7F3D}" presName="bgRect" presStyleLbl="bgShp" presStyleIdx="0" presStyleCnt="6"/>
      <dgm:spPr/>
    </dgm:pt>
    <dgm:pt modelId="{7FF9ACC7-27DB-42F5-908C-3D2152562A60}" type="pres">
      <dgm:prSet presAssocID="{454B8CB5-57F2-4F25-B992-660850DD7F3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0B844043-0480-4B8E-A858-BC1148595D68}" type="pres">
      <dgm:prSet presAssocID="{454B8CB5-57F2-4F25-B992-660850DD7F3D}" presName="spaceRect" presStyleCnt="0"/>
      <dgm:spPr/>
    </dgm:pt>
    <dgm:pt modelId="{F2FFFC4B-18A3-41D3-89A2-97396CB6A25B}" type="pres">
      <dgm:prSet presAssocID="{454B8CB5-57F2-4F25-B992-660850DD7F3D}" presName="parTx" presStyleLbl="revTx" presStyleIdx="0" presStyleCnt="6">
        <dgm:presLayoutVars>
          <dgm:chMax val="0"/>
          <dgm:chPref val="0"/>
        </dgm:presLayoutVars>
      </dgm:prSet>
      <dgm:spPr/>
    </dgm:pt>
    <dgm:pt modelId="{3AECCFAE-96D2-4FE5-A30D-0015746C25FA}" type="pres">
      <dgm:prSet presAssocID="{AA684D3B-9219-476C-A846-C091EE6F172A}" presName="sibTrans" presStyleCnt="0"/>
      <dgm:spPr/>
    </dgm:pt>
    <dgm:pt modelId="{984C3AED-E6EA-4623-866F-228D970E6016}" type="pres">
      <dgm:prSet presAssocID="{92CB37D8-A71E-4CCE-BC00-F1E34325A866}" presName="compNode" presStyleCnt="0"/>
      <dgm:spPr/>
    </dgm:pt>
    <dgm:pt modelId="{768CBF1B-5BAC-4402-AB3A-3507EC3A426E}" type="pres">
      <dgm:prSet presAssocID="{92CB37D8-A71E-4CCE-BC00-F1E34325A866}" presName="bgRect" presStyleLbl="bgShp" presStyleIdx="1" presStyleCnt="6"/>
      <dgm:spPr/>
    </dgm:pt>
    <dgm:pt modelId="{3EB56E0A-8E2A-40A0-A9B4-9C59E34B7D97}" type="pres">
      <dgm:prSet presAssocID="{92CB37D8-A71E-4CCE-BC00-F1E34325A86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07A8C3A1-47EF-4AC0-BBAA-43B1C53A15C5}" type="pres">
      <dgm:prSet presAssocID="{92CB37D8-A71E-4CCE-BC00-F1E34325A866}" presName="spaceRect" presStyleCnt="0"/>
      <dgm:spPr/>
    </dgm:pt>
    <dgm:pt modelId="{210618F9-7FEC-455C-865F-996ABD869FE1}" type="pres">
      <dgm:prSet presAssocID="{92CB37D8-A71E-4CCE-BC00-F1E34325A866}" presName="parTx" presStyleLbl="revTx" presStyleIdx="1" presStyleCnt="6">
        <dgm:presLayoutVars>
          <dgm:chMax val="0"/>
          <dgm:chPref val="0"/>
        </dgm:presLayoutVars>
      </dgm:prSet>
      <dgm:spPr/>
    </dgm:pt>
    <dgm:pt modelId="{E81B2352-4EEA-4C9F-A80B-452370587B35}" type="pres">
      <dgm:prSet presAssocID="{A9BEF867-F9F3-426E-9E74-07409E66C265}" presName="sibTrans" presStyleCnt="0"/>
      <dgm:spPr/>
    </dgm:pt>
    <dgm:pt modelId="{4A28C311-4117-4261-BA8E-03182D13679A}" type="pres">
      <dgm:prSet presAssocID="{CA059ADD-2997-49F7-BF49-D2060957C0CB}" presName="compNode" presStyleCnt="0"/>
      <dgm:spPr/>
    </dgm:pt>
    <dgm:pt modelId="{B9E153F3-8279-4D28-B119-0A10B22C2A08}" type="pres">
      <dgm:prSet presAssocID="{CA059ADD-2997-49F7-BF49-D2060957C0CB}" presName="bgRect" presStyleLbl="bgShp" presStyleIdx="2" presStyleCnt="6"/>
      <dgm:spPr/>
    </dgm:pt>
    <dgm:pt modelId="{FE79F5DD-5E4E-4F05-B851-5E00E0CB66B7}" type="pres">
      <dgm:prSet presAssocID="{CA059ADD-2997-49F7-BF49-D2060957C0C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0EA59367-4220-4487-A565-7618150C837F}" type="pres">
      <dgm:prSet presAssocID="{CA059ADD-2997-49F7-BF49-D2060957C0CB}" presName="spaceRect" presStyleCnt="0"/>
      <dgm:spPr/>
    </dgm:pt>
    <dgm:pt modelId="{FC58DE3B-6965-4B5A-94BF-1637851EBDCE}" type="pres">
      <dgm:prSet presAssocID="{CA059ADD-2997-49F7-BF49-D2060957C0CB}" presName="parTx" presStyleLbl="revTx" presStyleIdx="2" presStyleCnt="6">
        <dgm:presLayoutVars>
          <dgm:chMax val="0"/>
          <dgm:chPref val="0"/>
        </dgm:presLayoutVars>
      </dgm:prSet>
      <dgm:spPr/>
    </dgm:pt>
    <dgm:pt modelId="{39908C1D-6C5C-42BE-A423-99F39E705D09}" type="pres">
      <dgm:prSet presAssocID="{C688D0A1-ABA1-45EA-9261-8DEEAB685865}" presName="sibTrans" presStyleCnt="0"/>
      <dgm:spPr/>
    </dgm:pt>
    <dgm:pt modelId="{2ECC0CA5-DC1D-42FC-95EB-E32D06662D75}" type="pres">
      <dgm:prSet presAssocID="{3F1D6DD2-1461-4AC4-83CD-9EFFFD5B954F}" presName="compNode" presStyleCnt="0"/>
      <dgm:spPr/>
    </dgm:pt>
    <dgm:pt modelId="{6787D8EA-68D8-416B-A503-49D57BBE2F82}" type="pres">
      <dgm:prSet presAssocID="{3F1D6DD2-1461-4AC4-83CD-9EFFFD5B954F}" presName="bgRect" presStyleLbl="bgShp" presStyleIdx="3" presStyleCnt="6"/>
      <dgm:spPr/>
    </dgm:pt>
    <dgm:pt modelId="{3882233E-8042-4BDC-979F-75AFC21CC395}" type="pres">
      <dgm:prSet presAssocID="{3F1D6DD2-1461-4AC4-83CD-9EFFFD5B954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449373E-8D69-4819-91ED-67F73E0DE69F}" type="pres">
      <dgm:prSet presAssocID="{3F1D6DD2-1461-4AC4-83CD-9EFFFD5B954F}" presName="spaceRect" presStyleCnt="0"/>
      <dgm:spPr/>
    </dgm:pt>
    <dgm:pt modelId="{8567EBBD-5366-40FC-AC7B-7BFA67B36F1A}" type="pres">
      <dgm:prSet presAssocID="{3F1D6DD2-1461-4AC4-83CD-9EFFFD5B954F}" presName="parTx" presStyleLbl="revTx" presStyleIdx="3" presStyleCnt="6">
        <dgm:presLayoutVars>
          <dgm:chMax val="0"/>
          <dgm:chPref val="0"/>
        </dgm:presLayoutVars>
      </dgm:prSet>
      <dgm:spPr/>
    </dgm:pt>
    <dgm:pt modelId="{344E3F7B-C923-464A-B52B-67E2EB9EA116}" type="pres">
      <dgm:prSet presAssocID="{0CC4DE00-7FE8-49A3-A625-D1760EED6497}" presName="sibTrans" presStyleCnt="0"/>
      <dgm:spPr/>
    </dgm:pt>
    <dgm:pt modelId="{E9A4612E-37B1-454A-BB27-03202C0591A2}" type="pres">
      <dgm:prSet presAssocID="{E49E350D-9880-4A9B-96A0-9DB2050E4FA4}" presName="compNode" presStyleCnt="0"/>
      <dgm:spPr/>
    </dgm:pt>
    <dgm:pt modelId="{D523600E-4295-41B2-B9B9-63CB586242AC}" type="pres">
      <dgm:prSet presAssocID="{E49E350D-9880-4A9B-96A0-9DB2050E4FA4}" presName="bgRect" presStyleLbl="bgShp" presStyleIdx="4" presStyleCnt="6"/>
      <dgm:spPr/>
    </dgm:pt>
    <dgm:pt modelId="{A2903C1C-0E84-4B3F-B425-B0BCFB8FF13D}" type="pres">
      <dgm:prSet presAssocID="{E49E350D-9880-4A9B-96A0-9DB2050E4FA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C5BE615-D52A-4F82-A424-2A1741F45BF2}" type="pres">
      <dgm:prSet presAssocID="{E49E350D-9880-4A9B-96A0-9DB2050E4FA4}" presName="spaceRect" presStyleCnt="0"/>
      <dgm:spPr/>
    </dgm:pt>
    <dgm:pt modelId="{664F1D4B-DEA3-430B-AC3D-21C4EBF9AA03}" type="pres">
      <dgm:prSet presAssocID="{E49E350D-9880-4A9B-96A0-9DB2050E4FA4}" presName="parTx" presStyleLbl="revTx" presStyleIdx="4" presStyleCnt="6">
        <dgm:presLayoutVars>
          <dgm:chMax val="0"/>
          <dgm:chPref val="0"/>
        </dgm:presLayoutVars>
      </dgm:prSet>
      <dgm:spPr/>
    </dgm:pt>
    <dgm:pt modelId="{9A1A88B2-36E0-4FDA-9D9E-41675F18DEA3}" type="pres">
      <dgm:prSet presAssocID="{2B222816-F9D3-4D69-8F5B-A55C3376E535}" presName="sibTrans" presStyleCnt="0"/>
      <dgm:spPr/>
    </dgm:pt>
    <dgm:pt modelId="{04D6D5D1-0C44-4DB1-A783-B95081C649C4}" type="pres">
      <dgm:prSet presAssocID="{B79DBA61-B1A3-44C7-AF5D-60CE107BC5E7}" presName="compNode" presStyleCnt="0"/>
      <dgm:spPr/>
    </dgm:pt>
    <dgm:pt modelId="{8BA3F867-F3F0-493E-86B6-51A566CD28C0}" type="pres">
      <dgm:prSet presAssocID="{B79DBA61-B1A3-44C7-AF5D-60CE107BC5E7}" presName="bgRect" presStyleLbl="bgShp" presStyleIdx="5" presStyleCnt="6"/>
      <dgm:spPr/>
    </dgm:pt>
    <dgm:pt modelId="{06BF551D-262F-4891-A778-DAB154D739AF}" type="pres">
      <dgm:prSet presAssocID="{B79DBA61-B1A3-44C7-AF5D-60CE107BC5E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pcake"/>
        </a:ext>
      </dgm:extLst>
    </dgm:pt>
    <dgm:pt modelId="{B47477B1-6CFF-43DF-800E-7D16A0CD4033}" type="pres">
      <dgm:prSet presAssocID="{B79DBA61-B1A3-44C7-AF5D-60CE107BC5E7}" presName="spaceRect" presStyleCnt="0"/>
      <dgm:spPr/>
    </dgm:pt>
    <dgm:pt modelId="{FAF49430-ED7F-49D6-B381-0E57CAE2D309}" type="pres">
      <dgm:prSet presAssocID="{B79DBA61-B1A3-44C7-AF5D-60CE107BC5E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8D66C11-6087-492D-AA0A-09537E3DF751}" type="presOf" srcId="{92CB37D8-A71E-4CCE-BC00-F1E34325A866}" destId="{210618F9-7FEC-455C-865F-996ABD869FE1}" srcOrd="0" destOrd="0" presId="urn:microsoft.com/office/officeart/2018/2/layout/IconVerticalSolidList"/>
    <dgm:cxn modelId="{B5A00715-3CCC-4ED7-91F9-8090D1E17B09}" type="presOf" srcId="{E49E350D-9880-4A9B-96A0-9DB2050E4FA4}" destId="{664F1D4B-DEA3-430B-AC3D-21C4EBF9AA03}" srcOrd="0" destOrd="0" presId="urn:microsoft.com/office/officeart/2018/2/layout/IconVerticalSolidList"/>
    <dgm:cxn modelId="{39486523-F68B-4541-A464-D17DB7C6A76F}" type="presOf" srcId="{CA059ADD-2997-49F7-BF49-D2060957C0CB}" destId="{FC58DE3B-6965-4B5A-94BF-1637851EBDCE}" srcOrd="0" destOrd="0" presId="urn:microsoft.com/office/officeart/2018/2/layout/IconVerticalSolidList"/>
    <dgm:cxn modelId="{ED6E0430-08BD-439D-A07C-3F6CA1AAD813}" srcId="{83B45EAC-A75C-48CC-A147-A0161CFF76AA}" destId="{92CB37D8-A71E-4CCE-BC00-F1E34325A866}" srcOrd="1" destOrd="0" parTransId="{FE133B8B-60D3-4C64-848C-FF7FB6F611CA}" sibTransId="{A9BEF867-F9F3-426E-9E74-07409E66C265}"/>
    <dgm:cxn modelId="{6641BC30-F4CF-4234-9DC6-0EC69DEF2E61}" type="presOf" srcId="{83B45EAC-A75C-48CC-A147-A0161CFF76AA}" destId="{644B9AD2-719C-477E-B6A7-4A8274AAF13A}" srcOrd="0" destOrd="0" presId="urn:microsoft.com/office/officeart/2018/2/layout/IconVerticalSolidList"/>
    <dgm:cxn modelId="{1A20A070-C828-4472-B63D-1098C7AF18C6}" srcId="{83B45EAC-A75C-48CC-A147-A0161CFF76AA}" destId="{E49E350D-9880-4A9B-96A0-9DB2050E4FA4}" srcOrd="4" destOrd="0" parTransId="{ADF015F3-581F-4EB2-9107-99118016F1D1}" sibTransId="{2B222816-F9D3-4D69-8F5B-A55C3376E535}"/>
    <dgm:cxn modelId="{5E94FE7A-20D5-48A9-9701-81A7E27868EF}" srcId="{83B45EAC-A75C-48CC-A147-A0161CFF76AA}" destId="{454B8CB5-57F2-4F25-B992-660850DD7F3D}" srcOrd="0" destOrd="0" parTransId="{526359A6-7EFD-41F4-B9ED-5409527E4404}" sibTransId="{AA684D3B-9219-476C-A846-C091EE6F172A}"/>
    <dgm:cxn modelId="{124D689C-09A3-442B-AAEB-FB10E96603B6}" srcId="{83B45EAC-A75C-48CC-A147-A0161CFF76AA}" destId="{B79DBA61-B1A3-44C7-AF5D-60CE107BC5E7}" srcOrd="5" destOrd="0" parTransId="{79D9E78D-F756-4F5D-B4AA-7DE32D39B21D}" sibTransId="{D35126D5-1D43-43A6-B343-C0180AF722A6}"/>
    <dgm:cxn modelId="{0B2478C4-7D36-409B-A1C0-7492FCF5F621}" srcId="{83B45EAC-A75C-48CC-A147-A0161CFF76AA}" destId="{3F1D6DD2-1461-4AC4-83CD-9EFFFD5B954F}" srcOrd="3" destOrd="0" parTransId="{088A757D-C820-4636-928C-CEFEB0E5F454}" sibTransId="{0CC4DE00-7FE8-49A3-A625-D1760EED6497}"/>
    <dgm:cxn modelId="{BC128FC9-D970-4596-B5CF-F7BAA60527E3}" srcId="{83B45EAC-A75C-48CC-A147-A0161CFF76AA}" destId="{CA059ADD-2997-49F7-BF49-D2060957C0CB}" srcOrd="2" destOrd="0" parTransId="{E5BB011B-72E2-4D4B-A66E-60EA23FC4ED8}" sibTransId="{C688D0A1-ABA1-45EA-9261-8DEEAB685865}"/>
    <dgm:cxn modelId="{461C6FDD-C4CD-43F3-9807-3E8737C1DD1A}" type="presOf" srcId="{454B8CB5-57F2-4F25-B992-660850DD7F3D}" destId="{F2FFFC4B-18A3-41D3-89A2-97396CB6A25B}" srcOrd="0" destOrd="0" presId="urn:microsoft.com/office/officeart/2018/2/layout/IconVerticalSolidList"/>
    <dgm:cxn modelId="{EBB8B3F7-8BC6-4230-AF42-D20C670E52E0}" type="presOf" srcId="{B79DBA61-B1A3-44C7-AF5D-60CE107BC5E7}" destId="{FAF49430-ED7F-49D6-B381-0E57CAE2D309}" srcOrd="0" destOrd="0" presId="urn:microsoft.com/office/officeart/2018/2/layout/IconVerticalSolidList"/>
    <dgm:cxn modelId="{130A19FB-D9BB-42D0-A62B-B4C94C0A8909}" type="presOf" srcId="{3F1D6DD2-1461-4AC4-83CD-9EFFFD5B954F}" destId="{8567EBBD-5366-40FC-AC7B-7BFA67B36F1A}" srcOrd="0" destOrd="0" presId="urn:microsoft.com/office/officeart/2018/2/layout/IconVerticalSolidList"/>
    <dgm:cxn modelId="{9D327644-A1EA-4E69-8ECC-464C9A07D134}" type="presParOf" srcId="{644B9AD2-719C-477E-B6A7-4A8274AAF13A}" destId="{B2D45A30-7257-473D-85AF-47F234C5371F}" srcOrd="0" destOrd="0" presId="urn:microsoft.com/office/officeart/2018/2/layout/IconVerticalSolidList"/>
    <dgm:cxn modelId="{25C22550-B282-4778-BE46-D172475DFBC9}" type="presParOf" srcId="{B2D45A30-7257-473D-85AF-47F234C5371F}" destId="{6347849A-CF83-4E29-B70A-91F233D1DEAE}" srcOrd="0" destOrd="0" presId="urn:microsoft.com/office/officeart/2018/2/layout/IconVerticalSolidList"/>
    <dgm:cxn modelId="{8AA8A689-6F8D-4FCB-A0A2-824FD9E64241}" type="presParOf" srcId="{B2D45A30-7257-473D-85AF-47F234C5371F}" destId="{7FF9ACC7-27DB-42F5-908C-3D2152562A60}" srcOrd="1" destOrd="0" presId="urn:microsoft.com/office/officeart/2018/2/layout/IconVerticalSolidList"/>
    <dgm:cxn modelId="{4EA03644-5AE4-46A2-8CAE-9A4E213A1F6C}" type="presParOf" srcId="{B2D45A30-7257-473D-85AF-47F234C5371F}" destId="{0B844043-0480-4B8E-A858-BC1148595D68}" srcOrd="2" destOrd="0" presId="urn:microsoft.com/office/officeart/2018/2/layout/IconVerticalSolidList"/>
    <dgm:cxn modelId="{121AC50F-1349-4415-B6CD-28968254827C}" type="presParOf" srcId="{B2D45A30-7257-473D-85AF-47F234C5371F}" destId="{F2FFFC4B-18A3-41D3-89A2-97396CB6A25B}" srcOrd="3" destOrd="0" presId="urn:microsoft.com/office/officeart/2018/2/layout/IconVerticalSolidList"/>
    <dgm:cxn modelId="{DB1E2EF1-BC6D-400C-95BF-D689B8907D2A}" type="presParOf" srcId="{644B9AD2-719C-477E-B6A7-4A8274AAF13A}" destId="{3AECCFAE-96D2-4FE5-A30D-0015746C25FA}" srcOrd="1" destOrd="0" presId="urn:microsoft.com/office/officeart/2018/2/layout/IconVerticalSolidList"/>
    <dgm:cxn modelId="{C330282A-8CF0-44FE-A23F-2A75750591C4}" type="presParOf" srcId="{644B9AD2-719C-477E-B6A7-4A8274AAF13A}" destId="{984C3AED-E6EA-4623-866F-228D970E6016}" srcOrd="2" destOrd="0" presId="urn:microsoft.com/office/officeart/2018/2/layout/IconVerticalSolidList"/>
    <dgm:cxn modelId="{A7DF7650-8A6E-4687-BE71-C718DAE766F7}" type="presParOf" srcId="{984C3AED-E6EA-4623-866F-228D970E6016}" destId="{768CBF1B-5BAC-4402-AB3A-3507EC3A426E}" srcOrd="0" destOrd="0" presId="urn:microsoft.com/office/officeart/2018/2/layout/IconVerticalSolidList"/>
    <dgm:cxn modelId="{0F3F9ED4-7F53-4381-97AE-E6788A2E682E}" type="presParOf" srcId="{984C3AED-E6EA-4623-866F-228D970E6016}" destId="{3EB56E0A-8E2A-40A0-A9B4-9C59E34B7D97}" srcOrd="1" destOrd="0" presId="urn:microsoft.com/office/officeart/2018/2/layout/IconVerticalSolidList"/>
    <dgm:cxn modelId="{B8F88ACE-DDEF-46CD-9706-CE8651686465}" type="presParOf" srcId="{984C3AED-E6EA-4623-866F-228D970E6016}" destId="{07A8C3A1-47EF-4AC0-BBAA-43B1C53A15C5}" srcOrd="2" destOrd="0" presId="urn:microsoft.com/office/officeart/2018/2/layout/IconVerticalSolidList"/>
    <dgm:cxn modelId="{5DAFEC96-30A7-4727-8D33-D5A6DEA5338F}" type="presParOf" srcId="{984C3AED-E6EA-4623-866F-228D970E6016}" destId="{210618F9-7FEC-455C-865F-996ABD869FE1}" srcOrd="3" destOrd="0" presId="urn:microsoft.com/office/officeart/2018/2/layout/IconVerticalSolidList"/>
    <dgm:cxn modelId="{B5839177-B2D7-45F4-AC77-417934BD513C}" type="presParOf" srcId="{644B9AD2-719C-477E-B6A7-4A8274AAF13A}" destId="{E81B2352-4EEA-4C9F-A80B-452370587B35}" srcOrd="3" destOrd="0" presId="urn:microsoft.com/office/officeart/2018/2/layout/IconVerticalSolidList"/>
    <dgm:cxn modelId="{54F762B8-8F4C-4247-86CB-82EBB31FCF1D}" type="presParOf" srcId="{644B9AD2-719C-477E-B6A7-4A8274AAF13A}" destId="{4A28C311-4117-4261-BA8E-03182D13679A}" srcOrd="4" destOrd="0" presId="urn:microsoft.com/office/officeart/2018/2/layout/IconVerticalSolidList"/>
    <dgm:cxn modelId="{A4E1BC8F-8368-4506-A9E2-DF2F35A5853F}" type="presParOf" srcId="{4A28C311-4117-4261-BA8E-03182D13679A}" destId="{B9E153F3-8279-4D28-B119-0A10B22C2A08}" srcOrd="0" destOrd="0" presId="urn:microsoft.com/office/officeart/2018/2/layout/IconVerticalSolidList"/>
    <dgm:cxn modelId="{46F50F80-12EC-424B-B79D-3888B232502C}" type="presParOf" srcId="{4A28C311-4117-4261-BA8E-03182D13679A}" destId="{FE79F5DD-5E4E-4F05-B851-5E00E0CB66B7}" srcOrd="1" destOrd="0" presId="urn:microsoft.com/office/officeart/2018/2/layout/IconVerticalSolidList"/>
    <dgm:cxn modelId="{A0287E16-D009-478F-AFC5-789E23BD1A8F}" type="presParOf" srcId="{4A28C311-4117-4261-BA8E-03182D13679A}" destId="{0EA59367-4220-4487-A565-7618150C837F}" srcOrd="2" destOrd="0" presId="urn:microsoft.com/office/officeart/2018/2/layout/IconVerticalSolidList"/>
    <dgm:cxn modelId="{A6E5967F-E47A-40B4-9F5D-9347899F08AE}" type="presParOf" srcId="{4A28C311-4117-4261-BA8E-03182D13679A}" destId="{FC58DE3B-6965-4B5A-94BF-1637851EBDCE}" srcOrd="3" destOrd="0" presId="urn:microsoft.com/office/officeart/2018/2/layout/IconVerticalSolidList"/>
    <dgm:cxn modelId="{C0CC550A-7945-4E47-9CDC-3B33ED5D5C75}" type="presParOf" srcId="{644B9AD2-719C-477E-B6A7-4A8274AAF13A}" destId="{39908C1D-6C5C-42BE-A423-99F39E705D09}" srcOrd="5" destOrd="0" presId="urn:microsoft.com/office/officeart/2018/2/layout/IconVerticalSolidList"/>
    <dgm:cxn modelId="{866CB1F6-8E46-4D04-8AE6-8F679C286366}" type="presParOf" srcId="{644B9AD2-719C-477E-B6A7-4A8274AAF13A}" destId="{2ECC0CA5-DC1D-42FC-95EB-E32D06662D75}" srcOrd="6" destOrd="0" presId="urn:microsoft.com/office/officeart/2018/2/layout/IconVerticalSolidList"/>
    <dgm:cxn modelId="{C427BBA5-3208-4CF9-801D-FE55A6A836F1}" type="presParOf" srcId="{2ECC0CA5-DC1D-42FC-95EB-E32D06662D75}" destId="{6787D8EA-68D8-416B-A503-49D57BBE2F82}" srcOrd="0" destOrd="0" presId="urn:microsoft.com/office/officeart/2018/2/layout/IconVerticalSolidList"/>
    <dgm:cxn modelId="{8B70EA59-2FB7-49E2-B749-B173624702D8}" type="presParOf" srcId="{2ECC0CA5-DC1D-42FC-95EB-E32D06662D75}" destId="{3882233E-8042-4BDC-979F-75AFC21CC395}" srcOrd="1" destOrd="0" presId="urn:microsoft.com/office/officeart/2018/2/layout/IconVerticalSolidList"/>
    <dgm:cxn modelId="{6B105DA2-D8CC-4EB3-B2C8-66C5D92963CF}" type="presParOf" srcId="{2ECC0CA5-DC1D-42FC-95EB-E32D06662D75}" destId="{8449373E-8D69-4819-91ED-67F73E0DE69F}" srcOrd="2" destOrd="0" presId="urn:microsoft.com/office/officeart/2018/2/layout/IconVerticalSolidList"/>
    <dgm:cxn modelId="{CA956A11-B300-4432-993E-AB54F360CFBE}" type="presParOf" srcId="{2ECC0CA5-DC1D-42FC-95EB-E32D06662D75}" destId="{8567EBBD-5366-40FC-AC7B-7BFA67B36F1A}" srcOrd="3" destOrd="0" presId="urn:microsoft.com/office/officeart/2018/2/layout/IconVerticalSolidList"/>
    <dgm:cxn modelId="{E2A61FE9-B77A-45B6-895B-829709C97380}" type="presParOf" srcId="{644B9AD2-719C-477E-B6A7-4A8274AAF13A}" destId="{344E3F7B-C923-464A-B52B-67E2EB9EA116}" srcOrd="7" destOrd="0" presId="urn:microsoft.com/office/officeart/2018/2/layout/IconVerticalSolidList"/>
    <dgm:cxn modelId="{8F424EBD-B332-4118-AA3C-0200D7E05A50}" type="presParOf" srcId="{644B9AD2-719C-477E-B6A7-4A8274AAF13A}" destId="{E9A4612E-37B1-454A-BB27-03202C0591A2}" srcOrd="8" destOrd="0" presId="urn:microsoft.com/office/officeart/2018/2/layout/IconVerticalSolidList"/>
    <dgm:cxn modelId="{6E4A66BD-8904-456D-8814-16A355B79224}" type="presParOf" srcId="{E9A4612E-37B1-454A-BB27-03202C0591A2}" destId="{D523600E-4295-41B2-B9B9-63CB586242AC}" srcOrd="0" destOrd="0" presId="urn:microsoft.com/office/officeart/2018/2/layout/IconVerticalSolidList"/>
    <dgm:cxn modelId="{C787BBC5-ECEE-4790-AB94-040494A40333}" type="presParOf" srcId="{E9A4612E-37B1-454A-BB27-03202C0591A2}" destId="{A2903C1C-0E84-4B3F-B425-B0BCFB8FF13D}" srcOrd="1" destOrd="0" presId="urn:microsoft.com/office/officeart/2018/2/layout/IconVerticalSolidList"/>
    <dgm:cxn modelId="{5A355B7C-B113-422B-B8DC-6B40C6C9DDC3}" type="presParOf" srcId="{E9A4612E-37B1-454A-BB27-03202C0591A2}" destId="{5C5BE615-D52A-4F82-A424-2A1741F45BF2}" srcOrd="2" destOrd="0" presId="urn:microsoft.com/office/officeart/2018/2/layout/IconVerticalSolidList"/>
    <dgm:cxn modelId="{B2CEF4EA-9C68-4DFB-B598-38A74CE63434}" type="presParOf" srcId="{E9A4612E-37B1-454A-BB27-03202C0591A2}" destId="{664F1D4B-DEA3-430B-AC3D-21C4EBF9AA03}" srcOrd="3" destOrd="0" presId="urn:microsoft.com/office/officeart/2018/2/layout/IconVerticalSolidList"/>
    <dgm:cxn modelId="{196ED8C4-303B-4DC8-B35F-34220FEEEA35}" type="presParOf" srcId="{644B9AD2-719C-477E-B6A7-4A8274AAF13A}" destId="{9A1A88B2-36E0-4FDA-9D9E-41675F18DEA3}" srcOrd="9" destOrd="0" presId="urn:microsoft.com/office/officeart/2018/2/layout/IconVerticalSolidList"/>
    <dgm:cxn modelId="{E048F276-A56B-49DD-919D-90C3BFA7BB02}" type="presParOf" srcId="{644B9AD2-719C-477E-B6A7-4A8274AAF13A}" destId="{04D6D5D1-0C44-4DB1-A783-B95081C649C4}" srcOrd="10" destOrd="0" presId="urn:microsoft.com/office/officeart/2018/2/layout/IconVerticalSolidList"/>
    <dgm:cxn modelId="{4478CC8A-77B5-4613-9126-29C3549A69EB}" type="presParOf" srcId="{04D6D5D1-0C44-4DB1-A783-B95081C649C4}" destId="{8BA3F867-F3F0-493E-86B6-51A566CD28C0}" srcOrd="0" destOrd="0" presId="urn:microsoft.com/office/officeart/2018/2/layout/IconVerticalSolidList"/>
    <dgm:cxn modelId="{A70840C1-C0AF-44A6-9E33-C1EE98A57627}" type="presParOf" srcId="{04D6D5D1-0C44-4DB1-A783-B95081C649C4}" destId="{06BF551D-262F-4891-A778-DAB154D739AF}" srcOrd="1" destOrd="0" presId="urn:microsoft.com/office/officeart/2018/2/layout/IconVerticalSolidList"/>
    <dgm:cxn modelId="{F190DEB1-B2C8-43A1-B0E4-C1719C5FA599}" type="presParOf" srcId="{04D6D5D1-0C44-4DB1-A783-B95081C649C4}" destId="{B47477B1-6CFF-43DF-800E-7D16A0CD4033}" srcOrd="2" destOrd="0" presId="urn:microsoft.com/office/officeart/2018/2/layout/IconVerticalSolidList"/>
    <dgm:cxn modelId="{25C22866-750F-4E66-89BA-B1A2D3677C3D}" type="presParOf" srcId="{04D6D5D1-0C44-4DB1-A783-B95081C649C4}" destId="{FAF49430-ED7F-49D6-B381-0E57CAE2D3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7849A-CF83-4E29-B70A-91F233D1DEAE}">
      <dsp:nvSpPr>
        <dsp:cNvPr id="0" name=""/>
        <dsp:cNvSpPr/>
      </dsp:nvSpPr>
      <dsp:spPr>
        <a:xfrm>
          <a:off x="0" y="1692"/>
          <a:ext cx="5906181" cy="7210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9ACC7-27DB-42F5-908C-3D2152562A60}">
      <dsp:nvSpPr>
        <dsp:cNvPr id="0" name=""/>
        <dsp:cNvSpPr/>
      </dsp:nvSpPr>
      <dsp:spPr>
        <a:xfrm>
          <a:off x="218105" y="163919"/>
          <a:ext cx="396556" cy="396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FFC4B-18A3-41D3-89A2-97396CB6A25B}">
      <dsp:nvSpPr>
        <dsp:cNvPr id="0" name=""/>
        <dsp:cNvSpPr/>
      </dsp:nvSpPr>
      <dsp:spPr>
        <a:xfrm>
          <a:off x="832768" y="1692"/>
          <a:ext cx="5073412" cy="72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07" tIns="76307" rIns="76307" bIns="763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Runs alongside Food and Nutrition</a:t>
          </a:r>
          <a:endParaRPr lang="en-US" sz="1800" kern="1200"/>
        </a:p>
      </dsp:txBody>
      <dsp:txXfrm>
        <a:off x="832768" y="1692"/>
        <a:ext cx="5073412" cy="721011"/>
      </dsp:txXfrm>
    </dsp:sp>
    <dsp:sp modelId="{768CBF1B-5BAC-4402-AB3A-3507EC3A426E}">
      <dsp:nvSpPr>
        <dsp:cNvPr id="0" name=""/>
        <dsp:cNvSpPr/>
      </dsp:nvSpPr>
      <dsp:spPr>
        <a:xfrm>
          <a:off x="0" y="902956"/>
          <a:ext cx="5906181" cy="7210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56E0A-8E2A-40A0-A9B4-9C59E34B7D97}">
      <dsp:nvSpPr>
        <dsp:cNvPr id="0" name=""/>
        <dsp:cNvSpPr/>
      </dsp:nvSpPr>
      <dsp:spPr>
        <a:xfrm>
          <a:off x="218105" y="1065184"/>
          <a:ext cx="396556" cy="396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618F9-7FEC-455C-865F-996ABD869FE1}">
      <dsp:nvSpPr>
        <dsp:cNvPr id="0" name=""/>
        <dsp:cNvSpPr/>
      </dsp:nvSpPr>
      <dsp:spPr>
        <a:xfrm>
          <a:off x="832768" y="902956"/>
          <a:ext cx="5073412" cy="72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07" tIns="76307" rIns="76307" bIns="763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2 double classes and 1 singe class a week</a:t>
          </a:r>
          <a:endParaRPr lang="en-US" sz="1800" kern="1200"/>
        </a:p>
      </dsp:txBody>
      <dsp:txXfrm>
        <a:off x="832768" y="902956"/>
        <a:ext cx="5073412" cy="721011"/>
      </dsp:txXfrm>
    </dsp:sp>
    <dsp:sp modelId="{B9E153F3-8279-4D28-B119-0A10B22C2A08}">
      <dsp:nvSpPr>
        <dsp:cNvPr id="0" name=""/>
        <dsp:cNvSpPr/>
      </dsp:nvSpPr>
      <dsp:spPr>
        <a:xfrm>
          <a:off x="0" y="1804220"/>
          <a:ext cx="5906181" cy="7210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9F5DD-5E4E-4F05-B851-5E00E0CB66B7}">
      <dsp:nvSpPr>
        <dsp:cNvPr id="0" name=""/>
        <dsp:cNvSpPr/>
      </dsp:nvSpPr>
      <dsp:spPr>
        <a:xfrm>
          <a:off x="218105" y="1966448"/>
          <a:ext cx="396556" cy="396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8DE3B-6965-4B5A-94BF-1637851EBDCE}">
      <dsp:nvSpPr>
        <dsp:cNvPr id="0" name=""/>
        <dsp:cNvSpPr/>
      </dsp:nvSpPr>
      <dsp:spPr>
        <a:xfrm>
          <a:off x="832768" y="1804220"/>
          <a:ext cx="5073412" cy="72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07" tIns="76307" rIns="76307" bIns="763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Cook almost every double class (Highly Practical)</a:t>
          </a:r>
          <a:endParaRPr lang="en-US" sz="1800" kern="1200"/>
        </a:p>
      </dsp:txBody>
      <dsp:txXfrm>
        <a:off x="832768" y="1804220"/>
        <a:ext cx="5073412" cy="721011"/>
      </dsp:txXfrm>
    </dsp:sp>
    <dsp:sp modelId="{6787D8EA-68D8-416B-A503-49D57BBE2F82}">
      <dsp:nvSpPr>
        <dsp:cNvPr id="0" name=""/>
        <dsp:cNvSpPr/>
      </dsp:nvSpPr>
      <dsp:spPr>
        <a:xfrm>
          <a:off x="0" y="2705485"/>
          <a:ext cx="5906181" cy="7210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2233E-8042-4BDC-979F-75AFC21CC395}">
      <dsp:nvSpPr>
        <dsp:cNvPr id="0" name=""/>
        <dsp:cNvSpPr/>
      </dsp:nvSpPr>
      <dsp:spPr>
        <a:xfrm>
          <a:off x="218105" y="2867713"/>
          <a:ext cx="396556" cy="396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7EBBD-5366-40FC-AC7B-7BFA67B36F1A}">
      <dsp:nvSpPr>
        <dsp:cNvPr id="0" name=""/>
        <dsp:cNvSpPr/>
      </dsp:nvSpPr>
      <dsp:spPr>
        <a:xfrm>
          <a:off x="832768" y="2705485"/>
          <a:ext cx="5073412" cy="72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07" tIns="76307" rIns="76307" bIns="763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Single class will be for theory work</a:t>
          </a:r>
          <a:endParaRPr lang="en-US" sz="1800" kern="1200"/>
        </a:p>
      </dsp:txBody>
      <dsp:txXfrm>
        <a:off x="832768" y="2705485"/>
        <a:ext cx="5073412" cy="721011"/>
      </dsp:txXfrm>
    </dsp:sp>
    <dsp:sp modelId="{D523600E-4295-41B2-B9B9-63CB586242AC}">
      <dsp:nvSpPr>
        <dsp:cNvPr id="0" name=""/>
        <dsp:cNvSpPr/>
      </dsp:nvSpPr>
      <dsp:spPr>
        <a:xfrm>
          <a:off x="0" y="3606749"/>
          <a:ext cx="5906181" cy="7210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03C1C-0E84-4B3F-B425-B0BCFB8FF13D}">
      <dsp:nvSpPr>
        <dsp:cNvPr id="0" name=""/>
        <dsp:cNvSpPr/>
      </dsp:nvSpPr>
      <dsp:spPr>
        <a:xfrm>
          <a:off x="218105" y="3768977"/>
          <a:ext cx="396556" cy="396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F1D4B-DEA3-430B-AC3D-21C4EBF9AA03}">
      <dsp:nvSpPr>
        <dsp:cNvPr id="0" name=""/>
        <dsp:cNvSpPr/>
      </dsp:nvSpPr>
      <dsp:spPr>
        <a:xfrm>
          <a:off x="832768" y="3606749"/>
          <a:ext cx="5073412" cy="72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07" tIns="76307" rIns="76307" bIns="763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Develop your cookery skills</a:t>
          </a:r>
          <a:endParaRPr lang="en-US" sz="1800" kern="1200"/>
        </a:p>
      </dsp:txBody>
      <dsp:txXfrm>
        <a:off x="832768" y="3606749"/>
        <a:ext cx="5073412" cy="721011"/>
      </dsp:txXfrm>
    </dsp:sp>
    <dsp:sp modelId="{8BA3F867-F3F0-493E-86B6-51A566CD28C0}">
      <dsp:nvSpPr>
        <dsp:cNvPr id="0" name=""/>
        <dsp:cNvSpPr/>
      </dsp:nvSpPr>
      <dsp:spPr>
        <a:xfrm>
          <a:off x="0" y="4508014"/>
          <a:ext cx="5906181" cy="7210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F551D-262F-4891-A778-DAB154D739AF}">
      <dsp:nvSpPr>
        <dsp:cNvPr id="0" name=""/>
        <dsp:cNvSpPr/>
      </dsp:nvSpPr>
      <dsp:spPr>
        <a:xfrm>
          <a:off x="218105" y="4670241"/>
          <a:ext cx="396556" cy="3965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49430-ED7F-49D6-B381-0E57CAE2D309}">
      <dsp:nvSpPr>
        <dsp:cNvPr id="0" name=""/>
        <dsp:cNvSpPr/>
      </dsp:nvSpPr>
      <dsp:spPr>
        <a:xfrm>
          <a:off x="832768" y="4508014"/>
          <a:ext cx="5073412" cy="72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07" tIns="76307" rIns="76307" bIns="763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Cooking Demos – LMC, Cake decorating Etc.</a:t>
          </a:r>
          <a:endParaRPr lang="en-US" sz="1800" kern="1200"/>
        </a:p>
      </dsp:txBody>
      <dsp:txXfrm>
        <a:off x="832768" y="4508014"/>
        <a:ext cx="5073412" cy="721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4C1A1-DA37-4828-8EEC-00339EAEC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A308B-B8C1-4145-8CC8-22CB24564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02A58-6136-491F-826A-2BE892C4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A7D-1772-4305-92B1-51BFDA1268A5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0C11F-EAD7-4C0A-A670-0C963369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25E43-E0C6-48BD-81B9-B8CC4765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547A-1065-4B51-BF3B-80C0845E9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52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FD7FA-AF89-4E73-827E-1A4ECC50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7DB73-EC78-48B4-B236-C813C978E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04037-9BDB-4EA3-A4F5-6486A9BB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A7D-1772-4305-92B1-51BFDA1268A5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8BD6A-2C3B-49CA-9737-9F2FD434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BDEB-2665-4ABD-AD45-152A868E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547A-1065-4B51-BF3B-80C0845E9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37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B6D28A-10A1-43C8-BF3A-50B0FDE84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781FB-6EB6-4856-8F2B-714195ECA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F5467-819C-4984-AE0D-6130A3EB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A7D-1772-4305-92B1-51BFDA1268A5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B4813-0140-4113-BB5A-D6F2E4CF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49517-13AF-4AEF-987F-8BDCC1C3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547A-1065-4B51-BF3B-80C0845E9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63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50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69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74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65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74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54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782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FF892-7188-4326-9CC4-08BC6244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DB3F4-D811-4435-BE17-DCF7AC374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6F54A-FA47-4E8E-BA89-483FB39C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A7D-1772-4305-92B1-51BFDA1268A5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8A179-5E22-4CF1-B72B-DED09CC6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5FB02-6FC4-4E37-B6CB-23540017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547A-1065-4B51-BF3B-80C0845E9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167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0747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62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4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7FAF-8A37-4EF6-8886-FE4D7F14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47B25-6F01-4A9F-A030-209C9737F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814E5-DCB9-4242-B92A-3C0CCB48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A7D-1772-4305-92B1-51BFDA1268A5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39A00-2325-41F5-9BA9-35B9C272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CF4E0-8354-473B-85A4-41AFD19C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547A-1065-4B51-BF3B-80C0845E9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8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4454-63C4-469A-9648-272012B9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8DDE6-7012-4E86-9CAE-EE3441CF3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421B5-A350-4ACC-B38B-32C16FBAD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B3620-08D9-4127-8B90-FDE84263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A7D-1772-4305-92B1-51BFDA1268A5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E62BE-B800-46E4-B49B-AA4CBB66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DA92B-369C-4BC6-BAAD-881B6C3E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547A-1065-4B51-BF3B-80C0845E9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21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BD5C-EB23-49DE-9A59-48007B42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FF441-3A09-46CC-9B51-4D0805FF3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57C02-6BA3-4B8B-B55A-7F6578E6F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F6D6C-FE90-40E4-8192-8A752F396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EA8BF-7DE2-4CEA-A892-C2CFC3E2A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C8AA7-6B73-4C27-AF19-2D64016DF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A7D-1772-4305-92B1-51BFDA1268A5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7932D-A7FB-49D5-800D-E5472038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D1FB33-315B-44F6-A4C9-48FD8A3E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547A-1065-4B51-BF3B-80C0845E9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4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24E9-9967-4474-9F08-3DC53237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2FFFE-80C3-4232-AEAD-F953552A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A7D-1772-4305-92B1-51BFDA1268A5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8B236-2721-4815-84D4-E0E21A78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8D988-1CBA-48C4-9FCB-A0B8CFB3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547A-1065-4B51-BF3B-80C0845E9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56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2E1E2-F971-4426-ADF7-583CC276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A7D-1772-4305-92B1-51BFDA1268A5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FDAAD-C8A3-4F22-A660-03908384E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290C4-45F3-4C31-88F2-12520E17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547A-1065-4B51-BF3B-80C0845E9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4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3C44-FD02-4F28-A2E1-737CFEA37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82E44-9A4F-4D65-B6BE-FB278B1A1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799DC-4F79-493D-BE78-E1F5033C9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0B6B1-0CD7-43A9-8EB7-6D98F699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A7D-1772-4305-92B1-51BFDA1268A5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E4F76-82E8-43BE-B408-6F2E1E0C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FCF06-5DAF-4483-9175-F19021A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547A-1065-4B51-BF3B-80C0845E9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0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3F81-E82B-45B4-80C5-8CF8FA9B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20362-3155-4597-8570-9E3441E2E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1C666-0FDC-42C0-AA54-2B5BA4546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352EB-499A-42EE-B099-6A3522C4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A7D-1772-4305-92B1-51BFDA1268A5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1296F-C904-48E7-AD5E-8DA46DF0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536BD-EB10-411A-8897-6A586F02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547A-1065-4B51-BF3B-80C0845E9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5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919577-E510-47F2-A135-122D5663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35700-A17F-453B-8B12-250B8BABD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6F9D6-DF2F-488A-BD91-5979C4F08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DA7D-1772-4305-92B1-51BFDA1268A5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27A14-264E-4304-B7DA-976B9F745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4AEA1-0E17-4BC5-AF16-31E880775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9547A-1065-4B51-BF3B-80C0845E9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39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85DA7D-1772-4305-92B1-51BFDA1268A5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9547A-1065-4B51-BF3B-80C0845E9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king ingredients on a table">
            <a:extLst>
              <a:ext uri="{FF2B5EF4-FFF2-40B4-BE49-F238E27FC236}">
                <a16:creationId xmlns:a16="http://schemas.microsoft.com/office/drawing/2014/main" id="{F7B1819F-1E43-0892-3161-E137FBF70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91" r="-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7395" y="2837297"/>
            <a:ext cx="4594481" cy="21282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b="1" u="sng" dirty="0"/>
              <a:t>Occupational Studies </a:t>
            </a:r>
            <a:br>
              <a:rPr lang="en-GB" sz="2800" dirty="0"/>
            </a:br>
            <a:br>
              <a:rPr lang="en-GB" sz="2800" dirty="0"/>
            </a:br>
            <a:br>
              <a:rPr lang="en-GB" sz="2400" dirty="0"/>
            </a:br>
            <a:r>
              <a:rPr lang="en-GB" sz="2400" dirty="0"/>
              <a:t>*Patisserie and Baking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*Contemporary cuisine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005386" y="2458028"/>
            <a:ext cx="3893440" cy="109689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Year 10 Options Week</a:t>
            </a:r>
          </a:p>
        </p:txBody>
      </p:sp>
    </p:spTree>
    <p:extLst>
      <p:ext uri="{BB962C8B-B14F-4D97-AF65-F5344CB8AC3E}">
        <p14:creationId xmlns:p14="http://schemas.microsoft.com/office/powerpoint/2010/main" val="2960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A98AF0-15BA-F1F9-413D-F6DEAFFA5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38" r="30829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What the course involves?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Occupational Studies is a two year course which is made up of two different modules.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Patisserie and Baking (50%)</a:t>
            </a:r>
          </a:p>
          <a:p>
            <a:pPr marL="0" indent="0">
              <a:buNone/>
            </a:pPr>
            <a:r>
              <a:rPr lang="en-GB" dirty="0"/>
              <a:t>	Contemporary Cuisine (50%)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100% coursework with both modules assessed through individual portfolios.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i="1" dirty="0"/>
              <a:t>There is no external examination!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01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E663-E184-4E46-9815-12E02B84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314784"/>
            <a:ext cx="4957553" cy="1645920"/>
          </a:xfrm>
        </p:spPr>
        <p:txBody>
          <a:bodyPr>
            <a:normAutofit/>
          </a:bodyPr>
          <a:lstStyle/>
          <a:p>
            <a:r>
              <a:rPr lang="en-GB" dirty="0"/>
              <a:t>Portfolio Layout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028" name="Picture 4" descr="Free Portfolio Cliparts, Download Free Portfolio Cliparts png images, Free  ClipArts on Clipart Library">
            <a:extLst>
              <a:ext uri="{FF2B5EF4-FFF2-40B4-BE49-F238E27FC236}">
                <a16:creationId xmlns:a16="http://schemas.microsoft.com/office/drawing/2014/main" id="{3BF48D8C-F04A-4FE2-AF88-28B3D8C5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017" y="1881258"/>
            <a:ext cx="4414438" cy="31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1B3AA-EEF4-4103-957C-6B3F3FF30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1881258"/>
            <a:ext cx="4957554" cy="41537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For each module, the portfolio is divided into the following three sections.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b="1" u="sng" dirty="0"/>
              <a:t>AO1 (Knowledge Checks)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In this section, pupils will undertake a number of tasks that will assess their knowledge on their topic. This will be in the form of leaflets, presentations, and class tests.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600" b="1" u="sng" dirty="0"/>
              <a:t>AO2 (Evidence)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This section is comprised of photographs of student work during their assessed practical lessons and their score sheet.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600" b="1" u="sng" dirty="0"/>
              <a:t>AO3 (Evaluations)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This section is made up with evaluations from each assessed practical and a final overall evaluation. </a:t>
            </a:r>
          </a:p>
        </p:txBody>
      </p:sp>
    </p:spTree>
    <p:extLst>
      <p:ext uri="{BB962C8B-B14F-4D97-AF65-F5344CB8AC3E}">
        <p14:creationId xmlns:p14="http://schemas.microsoft.com/office/powerpoint/2010/main" val="334012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5050" y="524540"/>
            <a:ext cx="3737268" cy="9570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What Will I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734" y="2367627"/>
            <a:ext cx="4628704" cy="3880773"/>
          </a:xfrm>
        </p:spPr>
        <p:txBody>
          <a:bodyPr>
            <a:normAutofit/>
          </a:bodyPr>
          <a:lstStyle/>
          <a:p>
            <a:r>
              <a:rPr lang="en-GB" dirty="0"/>
              <a:t>Health and Safety</a:t>
            </a:r>
          </a:p>
          <a:p>
            <a:r>
              <a:rPr lang="en-GB" dirty="0"/>
              <a:t>Energy and Environmental Issues</a:t>
            </a:r>
          </a:p>
          <a:p>
            <a:r>
              <a:rPr lang="en-GB" dirty="0"/>
              <a:t>Personal Hygiene/Food Hygiene</a:t>
            </a:r>
          </a:p>
          <a:p>
            <a:r>
              <a:rPr lang="en-GB" dirty="0"/>
              <a:t>Practical Skills </a:t>
            </a:r>
          </a:p>
          <a:p>
            <a:r>
              <a:rPr lang="en-GB" dirty="0"/>
              <a:t>Identifying Equipment</a:t>
            </a:r>
          </a:p>
          <a:p>
            <a:r>
              <a:rPr lang="en-GB" dirty="0"/>
              <a:t>Presentation skills</a:t>
            </a:r>
          </a:p>
          <a:p>
            <a:r>
              <a:rPr lang="en-GB" dirty="0"/>
              <a:t>Dietary Disorders </a:t>
            </a:r>
          </a:p>
          <a:p>
            <a:r>
              <a:rPr lang="en-GB" dirty="0"/>
              <a:t>Healthy Alternative</a:t>
            </a:r>
          </a:p>
          <a:p>
            <a:r>
              <a:rPr lang="en-GB" dirty="0"/>
              <a:t>Evaluation Techniques</a:t>
            </a:r>
          </a:p>
          <a:p>
            <a:r>
              <a:rPr lang="en-GB" dirty="0"/>
              <a:t>Related Careers </a:t>
            </a:r>
          </a:p>
        </p:txBody>
      </p:sp>
      <p:pic>
        <p:nvPicPr>
          <p:cNvPr id="5" name="Picture 4" descr="Assorted vegetables and fruits">
            <a:extLst>
              <a:ext uri="{FF2B5EF4-FFF2-40B4-BE49-F238E27FC236}">
                <a16:creationId xmlns:a16="http://schemas.microsoft.com/office/drawing/2014/main" id="{667AE08F-37F0-B071-47E0-6FB39FC3D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6" r="17603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229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062">
            <a:extLst>
              <a:ext uri="{FF2B5EF4-FFF2-40B4-BE49-F238E27FC236}">
                <a16:creationId xmlns:a16="http://schemas.microsoft.com/office/drawing/2014/main" id="{ED1C6815-6093-4039-8F65-5704DB633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64">
            <a:extLst>
              <a:ext uri="{FF2B5EF4-FFF2-40B4-BE49-F238E27FC236}">
                <a16:creationId xmlns:a16="http://schemas.microsoft.com/office/drawing/2014/main" id="{93AE911E-E3C6-4595-90BD-F8AE5169A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62F57-E157-4543-8835-B73B150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100" dirty="0"/>
              <a:t>Year 11 </a:t>
            </a:r>
            <a:br>
              <a:rPr lang="en-GB" sz="4100" dirty="0"/>
            </a:br>
            <a:r>
              <a:rPr lang="en-GB" sz="4100" dirty="0"/>
              <a:t>Patisserie and Baking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3895-B07B-40E0-B48D-A3C347165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86" y="2538919"/>
            <a:ext cx="4602152" cy="359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unit provides learners with some of the basic baking principles required by pastry chefs in the catering industry.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Pupils will create 4 dishes from each of the following topics: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Bread and Scones,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Cakes and Biscuits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Pastry.</a:t>
            </a:r>
          </a:p>
        </p:txBody>
      </p:sp>
      <p:pic>
        <p:nvPicPr>
          <p:cNvPr id="2054" name="Picture 6" descr="Classic Victoria sandwich recipe | BBC Good Food">
            <a:extLst>
              <a:ext uri="{FF2B5EF4-FFF2-40B4-BE49-F238E27FC236}">
                <a16:creationId xmlns:a16="http://schemas.microsoft.com/office/drawing/2014/main" id="{12181443-ECFA-4D29-AA2F-7E61E49CC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" b="2"/>
          <a:stretch/>
        </p:blipFill>
        <p:spPr bwMode="auto">
          <a:xfrm>
            <a:off x="8245160" y="3209731"/>
            <a:ext cx="3716680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ramel Slice | RecipeTin Eats">
            <a:extLst>
              <a:ext uri="{FF2B5EF4-FFF2-40B4-BE49-F238E27FC236}">
                <a16:creationId xmlns:a16="http://schemas.microsoft.com/office/drawing/2014/main" id="{8FFFDBB0-853A-4BFD-AB05-C176566F2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r="21375"/>
          <a:stretch/>
        </p:blipFill>
        <p:spPr bwMode="auto">
          <a:xfrm>
            <a:off x="6013954" y="282258"/>
            <a:ext cx="3950144" cy="3749831"/>
          </a:xfrm>
          <a:custGeom>
            <a:avLst/>
            <a:gdLst/>
            <a:ahLst/>
            <a:cxnLst/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rish Soda Bread Recipe (Traditional Brown Bread)">
            <a:extLst>
              <a:ext uri="{FF2B5EF4-FFF2-40B4-BE49-F238E27FC236}">
                <a16:creationId xmlns:a16="http://schemas.microsoft.com/office/drawing/2014/main" id="{B5B04F1A-1282-474C-BE9F-BAC9DD198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6" r="14076" b="-4"/>
          <a:stretch/>
        </p:blipFill>
        <p:spPr bwMode="auto">
          <a:xfrm>
            <a:off x="10103510" y="282258"/>
            <a:ext cx="1858339" cy="27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ones - The Great British Bake Off | The Great British Bake Off">
            <a:extLst>
              <a:ext uri="{FF2B5EF4-FFF2-40B4-BE49-F238E27FC236}">
                <a16:creationId xmlns:a16="http://schemas.microsoft.com/office/drawing/2014/main" id="{BB7671D1-E145-41C0-841A-0D94F1891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r="1103" b="3"/>
          <a:stretch/>
        </p:blipFill>
        <p:spPr bwMode="auto">
          <a:xfrm>
            <a:off x="6012659" y="4194828"/>
            <a:ext cx="2071743" cy="241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4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2742A5F-E0E4-49B9-947A-D0158627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34169D8A-49ED-4849-B778-0475EF373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DA8A1-7212-4568-A3A2-9B0F850E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876236" cy="1718225"/>
          </a:xfrm>
        </p:spPr>
        <p:txBody>
          <a:bodyPr>
            <a:normAutofit/>
          </a:bodyPr>
          <a:lstStyle/>
          <a:p>
            <a:pPr algn="ctr"/>
            <a:r>
              <a:rPr lang="en-GB" sz="3700" dirty="0"/>
              <a:t>Year 12 Contemporary Cuisine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12940-2EA6-4EEE-A27D-D605591F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86" y="2538919"/>
            <a:ext cx="4602152" cy="359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unit provides learners with some of the basic cooking principles required by those in the catering industry.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Pupils will prepare and cook 4 dishes from the following topics: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Starters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Mains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Desserts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44BBEC7D-2853-4D0C-9239-541F862C1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2ACA3A81-3664-42EF-A8EC-40B40A51E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Beef Burger Recipe">
            <a:extLst>
              <a:ext uri="{FF2B5EF4-FFF2-40B4-BE49-F238E27FC236}">
                <a16:creationId xmlns:a16="http://schemas.microsoft.com/office/drawing/2014/main" id="{B37B4FC7-E76B-4733-B0CC-C1C9D6B7C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r="25020" b="-2"/>
          <a:stretch/>
        </p:blipFill>
        <p:spPr bwMode="auto">
          <a:xfrm>
            <a:off x="8245165" y="3209731"/>
            <a:ext cx="3716680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inese Spring Rolls (春卷), Deep-Fried or Air-Fried - Red House Spice">
            <a:extLst>
              <a:ext uri="{FF2B5EF4-FFF2-40B4-BE49-F238E27FC236}">
                <a16:creationId xmlns:a16="http://schemas.microsoft.com/office/drawing/2014/main" id="{7E4D3586-0077-4CA2-B8AA-C684C69CA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1" r="-1" b="-1"/>
          <a:stretch/>
        </p:blipFill>
        <p:spPr bwMode="auto">
          <a:xfrm>
            <a:off x="6013956" y="282258"/>
            <a:ext cx="3950144" cy="3749831"/>
          </a:xfrm>
          <a:custGeom>
            <a:avLst/>
            <a:gdLst/>
            <a:ahLst/>
            <a:cxnLst/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rfect Cheesecake Recipe (VIDEO) - NatashasKitchen.com">
            <a:extLst>
              <a:ext uri="{FF2B5EF4-FFF2-40B4-BE49-F238E27FC236}">
                <a16:creationId xmlns:a16="http://schemas.microsoft.com/office/drawing/2014/main" id="{39641AF5-D25B-470A-AFE8-A91DDBB21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" b="-3"/>
          <a:stretch/>
        </p:blipFill>
        <p:spPr bwMode="auto">
          <a:xfrm>
            <a:off x="10115771" y="282258"/>
            <a:ext cx="1846073" cy="27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65 Easy Soup Recipes | olivemagazine">
            <a:extLst>
              <a:ext uri="{FF2B5EF4-FFF2-40B4-BE49-F238E27FC236}">
                <a16:creationId xmlns:a16="http://schemas.microsoft.com/office/drawing/2014/main" id="{0EA3507D-7CEE-470D-BAB7-4D1BB07D7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r="8732" b="4"/>
          <a:stretch/>
        </p:blipFill>
        <p:spPr bwMode="auto">
          <a:xfrm>
            <a:off x="6013957" y="4194827"/>
            <a:ext cx="2071742" cy="241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8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What Do We Do?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102D44-4BBA-167E-9BA5-3D7B38E45B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66416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85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4108">
            <a:extLst>
              <a:ext uri="{FF2B5EF4-FFF2-40B4-BE49-F238E27FC236}">
                <a16:creationId xmlns:a16="http://schemas.microsoft.com/office/drawing/2014/main" id="{32742A5F-E0E4-49B9-947A-D0158627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34169D8A-49ED-4849-B778-0475EF373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477C3-A644-4AF0-BF5C-16BBF2B2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>
            <a:normAutofit/>
          </a:bodyPr>
          <a:lstStyle/>
          <a:p>
            <a:r>
              <a:rPr lang="en-GB" dirty="0"/>
              <a:t>Careers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D2147-D383-4D06-B127-AE7E017A6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86" y="2538919"/>
            <a:ext cx="4602152" cy="3596880"/>
          </a:xfrm>
        </p:spPr>
        <p:txBody>
          <a:bodyPr>
            <a:normAutofit/>
          </a:bodyPr>
          <a:lstStyle/>
          <a:p>
            <a:r>
              <a:rPr lang="en-GB" altLang="en-US" dirty="0"/>
              <a:t>Baker</a:t>
            </a:r>
          </a:p>
          <a:p>
            <a:r>
              <a:rPr lang="en-GB" altLang="en-US" dirty="0"/>
              <a:t>Food Producer </a:t>
            </a:r>
          </a:p>
          <a:p>
            <a:r>
              <a:rPr lang="en-GB"/>
              <a:t>Street Vendor</a:t>
            </a:r>
          </a:p>
          <a:p>
            <a:r>
              <a:rPr lang="en-GB"/>
              <a:t>Cake Decorator</a:t>
            </a:r>
          </a:p>
          <a:p>
            <a:r>
              <a:rPr lang="en-GB"/>
              <a:t>Food Taster</a:t>
            </a:r>
          </a:p>
          <a:p>
            <a:r>
              <a:rPr lang="en-GB" dirty="0"/>
              <a:t>Environmental Health Officer</a:t>
            </a:r>
          </a:p>
          <a:p>
            <a:r>
              <a:rPr lang="en-GB" dirty="0"/>
              <a:t>Chef </a:t>
            </a:r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44BBEC7D-2853-4D0C-9239-541F862C1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2ACA3A81-3664-42EF-A8EC-40B40A51E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ow to Become a Successful Chef: 13 Tips">
            <a:extLst>
              <a:ext uri="{FF2B5EF4-FFF2-40B4-BE49-F238E27FC236}">
                <a16:creationId xmlns:a16="http://schemas.microsoft.com/office/drawing/2014/main" id="{1369FBF0-930E-4B8D-82D0-DD1E793D5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r="25418" b="-1"/>
          <a:stretch/>
        </p:blipFill>
        <p:spPr bwMode="auto">
          <a:xfrm>
            <a:off x="8245165" y="3209731"/>
            <a:ext cx="3716680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hat does an Environmental Health Officer do? | Job Role, Inspections">
            <a:extLst>
              <a:ext uri="{FF2B5EF4-FFF2-40B4-BE49-F238E27FC236}">
                <a16:creationId xmlns:a16="http://schemas.microsoft.com/office/drawing/2014/main" id="{DD1E8D5F-3FE3-4DF7-BBFB-C78A5DE8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r="18768" b="1"/>
          <a:stretch/>
        </p:blipFill>
        <p:spPr bwMode="auto">
          <a:xfrm>
            <a:off x="6013956" y="282258"/>
            <a:ext cx="3950144" cy="3749831"/>
          </a:xfrm>
          <a:custGeom>
            <a:avLst/>
            <a:gdLst/>
            <a:ahLst/>
            <a:cxnLst/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y Rayner: my 20 years as a restaurant critic | Food | The Guardian">
            <a:extLst>
              <a:ext uri="{FF2B5EF4-FFF2-40B4-BE49-F238E27FC236}">
                <a16:creationId xmlns:a16="http://schemas.microsoft.com/office/drawing/2014/main" id="{A798A7DE-7898-44E0-A11A-F23AA00E8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9" r="20583" b="1"/>
          <a:stretch/>
        </p:blipFill>
        <p:spPr bwMode="auto">
          <a:xfrm>
            <a:off x="10115771" y="282258"/>
            <a:ext cx="1846073" cy="27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ake business insurance | Quotes from £5.14 per month | Simply Business UK">
            <a:extLst>
              <a:ext uri="{FF2B5EF4-FFF2-40B4-BE49-F238E27FC236}">
                <a16:creationId xmlns:a16="http://schemas.microsoft.com/office/drawing/2014/main" id="{8027B617-AE34-44B0-BEED-AD9EC77C9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8" r="14718" b="2"/>
          <a:stretch/>
        </p:blipFill>
        <p:spPr bwMode="auto">
          <a:xfrm>
            <a:off x="6013957" y="4194827"/>
            <a:ext cx="2071742" cy="241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70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349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Garamond</vt:lpstr>
      <vt:lpstr>Trebuchet MS</vt:lpstr>
      <vt:lpstr>Office Theme</vt:lpstr>
      <vt:lpstr>Savon</vt:lpstr>
      <vt:lpstr>Occupational Studies    *Patisserie and Baking  *Contemporary cuisine</vt:lpstr>
      <vt:lpstr>What the course involves?</vt:lpstr>
      <vt:lpstr>Portfolio Layout</vt:lpstr>
      <vt:lpstr>What Will I Learn?</vt:lpstr>
      <vt:lpstr>Year 11  Patisserie and Baking</vt:lpstr>
      <vt:lpstr>Year 12 Contemporary Cuisine </vt:lpstr>
      <vt:lpstr>What Do We Do?</vt:lpstr>
      <vt:lpstr>Careers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Studies-  Level One and Two:  *Patisserie and Baking *Contemporary cuisine</dc:title>
  <dc:creator>T Bell</dc:creator>
  <cp:lastModifiedBy>T Brown</cp:lastModifiedBy>
  <cp:revision>8</cp:revision>
  <dcterms:created xsi:type="dcterms:W3CDTF">2023-01-16T14:00:35Z</dcterms:created>
  <dcterms:modified xsi:type="dcterms:W3CDTF">2023-01-17T08:46:25Z</dcterms:modified>
</cp:coreProperties>
</file>